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25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9B7F3-D456-3B5E-E6F3-FB98C47AFF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7E109E-1F3B-20F1-8C1E-BCF9FBBE57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587FD-D320-0C95-4A32-290EB9040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F50B1-60E4-5454-540C-DBB10C85E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6863AE-C6E3-3797-48B7-6D0BD0146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5389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FC4EA-3CFD-79AB-E251-A872CEB36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51A59F-AB8F-A5B7-1AC5-68CA23B449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95048-7EB4-906B-04A4-03771A457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1D48C-DACB-E8A5-8D07-8B7AE5000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DDC36-5563-545D-AD4C-02490A70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1662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1DD650-FC9B-8E6B-D185-24CAE7E0D6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736C50-988E-A505-C0E3-FABADF747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EED18-9A00-A764-C514-CE43633B2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509BA-C0C0-192E-1F68-744243F06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3CD3F-D1AC-561C-1D99-D6969D71B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2298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B76A0-0B97-AED4-D210-09A3DF908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46573-9821-0189-DB87-DDEFBA894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4AD7F-6BE2-D0AF-4855-3003BDCD3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220DF-42ED-CD98-B8B6-643367277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D9838-D0BE-5907-906B-A143AB574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525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61FBB-9D12-77AA-45B8-14CCEF3A2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0A347C-94FF-DEEB-2B60-CFE263821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B2E3B-3C9C-C191-D496-67155CB4B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4FC435-BB50-E3F2-1681-921C45EEF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A669C-A995-30AA-ABB3-635285538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7677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E6A8B-F4AC-6EE1-0A91-F3CA762DC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AF57E-3D97-FD82-37E6-6A066B49C1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71ED73-9FB0-776D-7985-987DA36458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1C9AC3-C875-EF77-6C2F-58B993216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081CE-A24D-7B1F-93F9-074A94532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4C09A1-98FF-BF46-4793-F1994A7F5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742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BDD7D-565C-7BF6-81D7-65CE70C64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BEF7F-78BA-B4CA-AA8D-38DDF6751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59443-B097-FE2C-B0B2-BD6F89CDA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A27C99-3663-5CF0-0601-5CE293ED69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3847A3-F254-D1D3-F148-69DDEE4272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5C8435-9386-2760-7E1E-85ACECFA6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3D1805-60BF-4CB8-7EF8-3BB968696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6908C0-AE9F-A0BD-1565-F4E4938D9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5917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59F00-F30C-3019-92FA-E7A774DD0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3435B0-2E56-D674-B99F-70FA8941A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B289A4-4B35-0C44-8C6B-5222423DC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4CADCA-98E9-1B45-C835-AE6F6AB7E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5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531D81-8A6E-64F4-F9BF-D5B3B0E23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9AC043-428B-78DD-5D64-57005F6B5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723146-2B1A-6CF9-112E-F0F82FC45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413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41713-0CD4-08CD-BB6B-889936F42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02AEE-FB28-90FF-1A11-916A50B26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E2B1A-F06C-67A4-0CF5-272BCC2EE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F6E664-EE7E-4BFD-5120-903A2650C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8D132-F4D6-0F18-1F89-945AA338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B2A3C-6031-200B-B01B-81C7AE994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97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51AAB-8FC1-27B9-8193-A812BBC72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9A801E-F71A-C44C-8713-A0CAD92F85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57996A-9A5A-9BC5-7B92-ED910443F8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1D9B7A-62C4-ECC3-E07B-52A2E363E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A3DD25-2E12-8DF0-6E69-088E08679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803747-E68E-E848-3CE1-821BA3AF5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3468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7FD41A-03EA-7814-2AC7-2B5541402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5AF47B-C705-4AC5-05FE-5B104016F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37314-F43B-E3DA-9DF8-C0654C6EAD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C0F4D-3EA2-4841-8EE1-591CD93BAC7B}" type="datetimeFigureOut">
              <a:rPr lang="en-GB" smtClean="0"/>
              <a:t>24/07/2023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54024-CC62-E2D6-5595-291B28B71D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4C806-F8A7-D1F7-A3F9-5F38ACC36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58008-9B7F-4EAE-A10B-B788101E7B6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4244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8F3994-8046-BDEF-AF74-5D5DAB2916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56283"/>
          <a:stretch/>
        </p:blipFill>
        <p:spPr>
          <a:xfrm>
            <a:off x="0" y="0"/>
            <a:ext cx="5329881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E96682E-C79F-35AC-A453-E8CFAEC04E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b="92147"/>
          <a:stretch/>
        </p:blipFill>
        <p:spPr>
          <a:xfrm>
            <a:off x="0" y="18862"/>
            <a:ext cx="12192000" cy="5356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B75C741-0EDB-3250-9FD6-90519E00CA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62" r="3734"/>
          <a:stretch/>
        </p:blipFill>
        <p:spPr>
          <a:xfrm>
            <a:off x="5451669" y="841196"/>
            <a:ext cx="6503212" cy="55175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A8C3E98-317D-2F8E-8E8F-2D93A487E225}"/>
              </a:ext>
            </a:extLst>
          </p:cNvPr>
          <p:cNvSpPr txBox="1"/>
          <p:nvPr/>
        </p:nvSpPr>
        <p:spPr>
          <a:xfrm>
            <a:off x="736395" y="2921168"/>
            <a:ext cx="40547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</a:rPr>
              <a:t>Our mission</a:t>
            </a:r>
          </a:p>
        </p:txBody>
      </p:sp>
    </p:spTree>
    <p:extLst>
      <p:ext uri="{BB962C8B-B14F-4D97-AF65-F5344CB8AC3E}">
        <p14:creationId xmlns:p14="http://schemas.microsoft.com/office/powerpoint/2010/main" val="4100212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 McWhinnie</dc:creator>
  <cp:lastModifiedBy>Jack McWhinnie</cp:lastModifiedBy>
  <cp:revision>5</cp:revision>
  <dcterms:created xsi:type="dcterms:W3CDTF">2023-07-24T17:24:12Z</dcterms:created>
  <dcterms:modified xsi:type="dcterms:W3CDTF">2023-07-24T21:11:07Z</dcterms:modified>
</cp:coreProperties>
</file>

<file path=docProps/thumbnail.jpeg>
</file>